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sldIdLst>
    <p:sldId id="283" r:id="rId4"/>
    <p:sldId id="257" r:id="rId5"/>
    <p:sldId id="284" r:id="rId6"/>
    <p:sldId id="267" r:id="rId7"/>
    <p:sldId id="258" r:id="rId8"/>
    <p:sldId id="260" r:id="rId9"/>
    <p:sldId id="268" r:id="rId10"/>
    <p:sldId id="261" r:id="rId11"/>
    <p:sldId id="262" r:id="rId12"/>
    <p:sldId id="285" r:id="rId13"/>
    <p:sldId id="270" r:id="rId14"/>
    <p:sldId id="280" r:id="rId15"/>
    <p:sldId id="281" r:id="rId16"/>
    <p:sldId id="265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0" autoAdjust="0"/>
  </p:normalViewPr>
  <p:slideViewPr>
    <p:cSldViewPr snapToGrid="0" showGuides="1">
      <p:cViewPr varScale="1">
        <p:scale>
          <a:sx n="65" d="100"/>
          <a:sy n="65" d="100"/>
        </p:scale>
        <p:origin x="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1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4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10/25/2021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2000" r="-1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530" y="639097"/>
            <a:ext cx="8200718" cy="1543205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UNIT 3: MY FRIENDS </a:t>
            </a:r>
            <a:r>
              <a:rPr lang="en-US" sz="4600" dirty="0" smtClean="0"/>
              <a:t/>
            </a:r>
            <a:br>
              <a:rPr lang="en-US" sz="4600" dirty="0" smtClean="0"/>
            </a:br>
            <a:r>
              <a:rPr lang="en-US" sz="4600" b="1" dirty="0" smtClean="0">
                <a:solidFill>
                  <a:srgbClr val="0070C0"/>
                </a:solidFill>
              </a:rPr>
              <a:t>LESSON </a:t>
            </a:r>
            <a:r>
              <a:rPr lang="en-US" sz="4600" b="1" dirty="0" smtClean="0">
                <a:solidFill>
                  <a:srgbClr val="0070C0"/>
                </a:solidFill>
              </a:rPr>
              <a:t>7: LOOKING BACK &amp; PROJECT</a:t>
            </a:r>
            <a:endParaRPr lang="vi-VN" sz="4600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83" y="2297574"/>
            <a:ext cx="4351338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" y="4667712"/>
            <a:ext cx="230505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21" y="5126436"/>
            <a:ext cx="2215853" cy="15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35975" y="532131"/>
            <a:ext cx="857372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UNIT </a:t>
            </a:r>
            <a:r>
              <a:rPr kumimoji="0" lang="en-US" alt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3. MY FRIENDS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Lesson </a:t>
            </a:r>
            <a:r>
              <a:rPr lang="en-US" altLang="vi-VN" sz="4500" b="1" dirty="0">
                <a:solidFill>
                  <a:srgbClr val="FFFF00"/>
                </a:solidFill>
              </a:rPr>
              <a:t>7</a:t>
            </a: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: Looking</a:t>
            </a:r>
            <a:r>
              <a:rPr kumimoji="0" lang="en-US" altLang="vi-VN" sz="4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back and project</a:t>
            </a:r>
            <a:endParaRPr kumimoji="0" lang="en-US" altLang="vi-VN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07795" y="2640663"/>
            <a:ext cx="64671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vi-VN" sz="4800" b="1" dirty="0" smtClean="0">
                <a:solidFill>
                  <a:prstClr val="white"/>
                </a:solidFill>
              </a:rPr>
              <a:t>II. Project</a:t>
            </a:r>
            <a:endParaRPr kumimoji="0" lang="en-US" altLang="vi-VN" sz="48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AutoShape 6" descr="Nhung-nguyen-tac-cơ-ban-khi-thiet-ke-in-tap-chi-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Write a short description of your friend. </a:t>
              </a:r>
              <a:r>
                <a:rPr lang="en-US" sz="2400" dirty="0"/>
                <a:t>D</a:t>
              </a:r>
              <a:r>
                <a:rPr lang="en-US" sz="2400" dirty="0" smtClean="0"/>
                <a:t>escribe </a:t>
              </a:r>
              <a:r>
                <a:rPr lang="en-US" sz="2400" dirty="0"/>
                <a:t>his / her appearance and personality. </a:t>
              </a:r>
              <a:r>
                <a:rPr lang="en-US" sz="2400" dirty="0" smtClean="0"/>
                <a:t>Add </a:t>
              </a:r>
              <a:r>
                <a:rPr lang="en-US" sz="2400" dirty="0"/>
                <a:t>some information you have from the interview.</a:t>
              </a:r>
              <a:endParaRPr lang="en-US" sz="2400" i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 Decorate the page. Show it to your class and talk about it.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27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182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8027"/>
              </p:ext>
            </p:extLst>
          </p:nvPr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658927" y="3104745"/>
            <a:ext cx="2935468" cy="315120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present continuous</a:t>
            </a:r>
          </a:p>
          <a:p>
            <a:pPr marL="0" marR="0" lvl="0" indent="0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/>
              </a:rPr>
              <a:t>S + is/am/are + V-</a:t>
            </a:r>
            <a:r>
              <a:rPr lang="en-US" sz="2400" dirty="0" err="1" smtClean="0">
                <a:solidFill>
                  <a:schemeClr val="tx1"/>
                </a:solidFill>
                <a:latin typeface="Calibri" panose="020F0502020204030204"/>
              </a:rPr>
              <a:t>ing</a:t>
            </a:r>
            <a:endParaRPr lang="en-US" sz="2400" dirty="0" smtClean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The present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simple</a:t>
            </a:r>
          </a:p>
          <a:p>
            <a:pPr marL="0" marR="0" lvl="0" indent="0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tx1"/>
                </a:solidFill>
                <a:latin typeface="Calibri" panose="020F0502020204030204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/>
              </a:rPr>
              <a:t> + V / V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</a:rPr>
              <a:t>-e/-es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91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750" b="1" dirty="0" smtClean="0">
                <a:solidFill>
                  <a:srgbClr val="FF0000"/>
                </a:solidFill>
              </a:rPr>
              <a:t>III</a:t>
            </a:r>
            <a:r>
              <a:rPr lang="en-US" sz="3750" b="1" dirty="0" smtClean="0">
                <a:solidFill>
                  <a:srgbClr val="FF0000"/>
                </a:solidFill>
              </a:rPr>
              <a:t>. </a:t>
            </a:r>
            <a:r>
              <a:rPr lang="en-US" sz="3750" b="1" dirty="0">
                <a:solidFill>
                  <a:srgbClr val="FF0000"/>
                </a:solidFill>
              </a:rPr>
              <a:t>Wrap- up</a:t>
            </a:r>
            <a:endParaRPr lang="vi-VN" sz="375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425678" y="975361"/>
            <a:ext cx="6361470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3</a:t>
            </a:r>
            <a:endParaRPr lang="en-US" sz="2925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LOOKING</a:t>
            </a:r>
            <a:r>
              <a:rPr kumimoji="0" lang="en-US" sz="2925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BACK &amp; PROJECT</a:t>
            </a:r>
            <a:endParaRPr kumimoji="0" lang="en-US" sz="2925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57553" y="2292607"/>
            <a:ext cx="2951402" cy="95249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4591" y="3104745"/>
            <a:ext cx="2483774" cy="3151199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Review:</a:t>
            </a:r>
          </a:p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625" dirty="0" smtClean="0">
                <a:solidFill>
                  <a:srgbClr val="FF0000"/>
                </a:solidFill>
                <a:latin typeface="Calibri" panose="020F0502020204030204"/>
              </a:rPr>
              <a:t>Personality adjectives</a:t>
            </a:r>
          </a:p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funny, kind, confident,</a:t>
            </a:r>
            <a:r>
              <a:rPr kumimoji="0" lang="en-US" sz="2625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hard-working,…</a:t>
            </a:r>
            <a:endParaRPr kumimoji="0" lang="en-US" sz="2625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219" y="2292607"/>
            <a:ext cx="3197051" cy="92851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288873" y="2060932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677710" y="2027545"/>
            <a:ext cx="228587" cy="26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195990" y="2055348"/>
            <a:ext cx="228587" cy="26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13496" y="2292607"/>
            <a:ext cx="2166937" cy="95249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  <p:bldP spid="8" grpId="0" animBg="1"/>
      <p:bldP spid="11" grpId="0" animBg="1"/>
      <p:bldP spid="3" grpId="0" animBg="1"/>
      <p:bldP spid="14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IV</a:t>
            </a:r>
            <a:r>
              <a:rPr lang="en-US" b="1" dirty="0" smtClean="0">
                <a:solidFill>
                  <a:srgbClr val="FF0000"/>
                </a:solidFill>
              </a:rPr>
              <a:t>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2925" dirty="0" smtClean="0"/>
              <a:t>Prepare</a:t>
            </a:r>
            <a:r>
              <a:rPr lang="en-US" sz="2925" dirty="0"/>
              <a:t>: </a:t>
            </a:r>
            <a:r>
              <a:rPr lang="en-US" sz="2925" dirty="0" smtClean="0"/>
              <a:t>Review 1</a:t>
            </a:r>
          </a:p>
          <a:p>
            <a:r>
              <a:rPr lang="en-US" sz="2925" dirty="0" smtClean="0"/>
              <a:t>Do exercises in Workbook</a:t>
            </a:r>
            <a:endParaRPr lang="vi-VN" sz="2925" dirty="0"/>
          </a:p>
        </p:txBody>
      </p:sp>
    </p:spTree>
    <p:extLst>
      <p:ext uri="{BB962C8B-B14F-4D97-AF65-F5344CB8AC3E}">
        <p14:creationId xmlns:p14="http://schemas.microsoft.com/office/powerpoint/2010/main" val="9807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35975" y="532131"/>
            <a:ext cx="857372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UNIT </a:t>
            </a:r>
            <a:r>
              <a:rPr kumimoji="0" lang="en-US" alt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3. MY FRIENDS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Lesson </a:t>
            </a:r>
            <a:r>
              <a:rPr lang="en-US" altLang="vi-VN" sz="4500" b="1" dirty="0">
                <a:solidFill>
                  <a:srgbClr val="FFFF00"/>
                </a:solidFill>
              </a:rPr>
              <a:t>7</a:t>
            </a: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: Looking</a:t>
            </a:r>
            <a:r>
              <a:rPr kumimoji="0" lang="en-US" altLang="vi-VN" sz="4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back and project</a:t>
            </a:r>
            <a:endParaRPr kumimoji="0" lang="en-US" altLang="vi-VN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07795" y="2640663"/>
            <a:ext cx="64671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marR="0" lvl="0" indent="-8572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altLang="vi-VN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Looking back</a:t>
            </a:r>
          </a:p>
        </p:txBody>
      </p:sp>
      <p:sp>
        <p:nvSpPr>
          <p:cNvPr id="4" name="AutoShape 6" descr="Nhung-nguyen-tac-cơ-ban-khi-thiet-ke-in-tap-chi-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50" name="Rounded Rectangle 4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long hair in your class?</a:t>
              </a:r>
              <a:endParaRPr lang="en-US" sz="2400" i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368340" y="895778"/>
            <a:ext cx="9119049" cy="5524092"/>
            <a:chOff x="386193" y="1462251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93" y="1462251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34353" y="1656466"/>
              <a:ext cx="7737512" cy="2752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This is my class during break time. Some boys </a:t>
              </a:r>
            </a:p>
            <a:p>
              <a:pPr algn="just"/>
              <a:r>
                <a:rPr lang="en-US" sz="3200" dirty="0"/>
                <a:t>(1. run) </a:t>
              </a:r>
              <a:r>
                <a:rPr lang="en-US" sz="3200" dirty="0" smtClean="0"/>
                <a:t>__________________ </a:t>
              </a:r>
              <a:r>
                <a:rPr lang="en-US" sz="3200" dirty="0"/>
                <a:t>around the class. </a:t>
              </a:r>
              <a:r>
                <a:rPr lang="en-US" sz="3200" dirty="0" err="1"/>
                <a:t>Mi</a:t>
              </a:r>
              <a:r>
                <a:rPr lang="en-US" sz="3200" dirty="0"/>
                <a:t> and Mai </a:t>
              </a:r>
              <a:r>
                <a:rPr lang="en-US" sz="3200" dirty="0" smtClean="0"/>
                <a:t>(</a:t>
              </a:r>
              <a:r>
                <a:rPr lang="en-US" sz="3200" dirty="0"/>
                <a:t>2. talk) </a:t>
              </a:r>
              <a:r>
                <a:rPr lang="en-US" sz="3200" dirty="0" smtClean="0"/>
                <a:t>_________. </a:t>
              </a:r>
              <a:r>
                <a:rPr lang="en-US" sz="3200" dirty="0"/>
                <a:t>Nam and Phong (3. not talk) </a:t>
              </a:r>
              <a:r>
                <a:rPr lang="en-US" sz="3200" dirty="0" smtClean="0"/>
                <a:t>___________________________. </a:t>
              </a:r>
              <a:r>
                <a:rPr lang="en-US" sz="3200" dirty="0"/>
                <a:t>They (4. draw) </a:t>
              </a:r>
              <a:r>
                <a:rPr lang="en-US" sz="3200" dirty="0" smtClean="0"/>
                <a:t>____________ </a:t>
              </a:r>
              <a:r>
                <a:rPr lang="en-US" sz="3200" dirty="0"/>
                <a:t>something. </a:t>
              </a:r>
              <a:r>
                <a:rPr lang="en-US" sz="3200" dirty="0" smtClean="0"/>
                <a:t>  </a:t>
              </a:r>
            </a:p>
            <a:p>
              <a:r>
                <a:rPr lang="en-US" sz="3200" dirty="0" smtClean="0"/>
                <a:t>My </a:t>
              </a:r>
              <a:r>
                <a:rPr lang="en-US" sz="3200" dirty="0"/>
                <a:t>teacher is in the classroom too. </a:t>
              </a:r>
              <a:r>
                <a:rPr lang="en-US" sz="3200" dirty="0" smtClean="0"/>
                <a:t>She </a:t>
              </a:r>
              <a:r>
                <a:rPr lang="en-US" sz="3200" dirty="0"/>
                <a:t>(5. not teach) </a:t>
              </a:r>
              <a:r>
                <a:rPr lang="en-US" sz="3200" dirty="0" smtClean="0"/>
                <a:t>______________________________. </a:t>
              </a:r>
              <a:r>
                <a:rPr lang="en-US" sz="3200" dirty="0"/>
                <a:t>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42" y="4719643"/>
            <a:ext cx="2955658" cy="2151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0310" y="1651819"/>
            <a:ext cx="22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running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7519" y="2178170"/>
            <a:ext cx="22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</a:t>
            </a:r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talking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6271" y="2639928"/>
            <a:ext cx="5185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not talking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aren’t talking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6271" y="3158062"/>
            <a:ext cx="223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are </a:t>
            </a:r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8165" y="4137954"/>
            <a:ext cx="5729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 not </a:t>
            </a:r>
            <a:r>
              <a:rPr lang="en-US" sz="3200" dirty="0" smtClean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06DA7-161A-4D3E-8776-7471A3E850F4}"/>
              </a:ext>
            </a:extLst>
          </p:cNvPr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DCA44-10AC-47D3-A0C0-1689AE803172}"/>
              </a:ext>
            </a:extLst>
          </p:cNvPr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BFB72B-CC86-47E7-936A-190A9F774C31}"/>
              </a:ext>
            </a:extLst>
          </p:cNvPr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321EA6-6B31-48EB-A678-4A1D997C67E5}"/>
                </a:ext>
              </a:extLst>
            </p:cNvPr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E6ECE7-5ED7-4525-9B19-E828AE89D884}"/>
              </a:ext>
            </a:extLst>
          </p:cNvPr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D4A379-D5A3-481D-8D32-31E38E838E0B}"/>
                </a:ext>
              </a:extLst>
            </p:cNvPr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782</Words>
  <Application>Microsoft Office PowerPoint</Application>
  <PresentationFormat>On-screen Show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.VnCooper</vt:lpstr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Wingdings 2</vt:lpstr>
      <vt:lpstr>Office Theme</vt:lpstr>
      <vt:lpstr>3_Office Theme</vt:lpstr>
      <vt:lpstr>6_Office Theme</vt:lpstr>
      <vt:lpstr>UNIT 3: MY FRIENDS  LESSON 7: LOOKING BACK &amp;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118</cp:revision>
  <dcterms:created xsi:type="dcterms:W3CDTF">2020-12-09T02:04:09Z</dcterms:created>
  <dcterms:modified xsi:type="dcterms:W3CDTF">2021-10-24T23:05:51Z</dcterms:modified>
</cp:coreProperties>
</file>